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43713" cy="12244388"/>
  <p:notesSz cx="6888163" cy="10020300"/>
  <p:defaultTextStyle>
    <a:defPPr>
      <a:defRPr lang="zh-TW"/>
    </a:defPPr>
    <a:lvl1pPr marL="0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1pPr>
    <a:lvl2pPr marL="545329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2pPr>
    <a:lvl3pPr marL="1090658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3pPr>
    <a:lvl4pPr marL="1635987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4pPr>
    <a:lvl5pPr marL="2181316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5pPr>
    <a:lvl6pPr marL="2726645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6pPr>
    <a:lvl7pPr marL="3271974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7pPr>
    <a:lvl8pPr marL="3817303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8pPr>
    <a:lvl9pPr marL="4362632" algn="l" defTabSz="545329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7" userDrawn="1">
          <p15:clr>
            <a:srgbClr val="A4A3A4"/>
          </p15:clr>
        </p15:guide>
        <p15:guide id="2" pos="2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3" autoAdjust="0"/>
    <p:restoredTop sz="94694"/>
  </p:normalViewPr>
  <p:slideViewPr>
    <p:cSldViewPr snapToGrid="0" snapToObjects="1">
      <p:cViewPr>
        <p:scale>
          <a:sx n="90" d="100"/>
          <a:sy n="90" d="100"/>
        </p:scale>
        <p:origin x="2776" y="144"/>
      </p:cViewPr>
      <p:guideLst>
        <p:guide orient="horz" pos="3857"/>
        <p:guide pos="21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9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B38F7-2779-4166-BF67-646120F8F53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98725" y="1252538"/>
            <a:ext cx="18907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FD2D6-0C17-4148-861B-3A0E7DFB62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0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1pPr>
    <a:lvl2pPr marL="109179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2pPr>
    <a:lvl3pPr marL="218359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3pPr>
    <a:lvl4pPr marL="327538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4pPr>
    <a:lvl5pPr marL="436717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5pPr>
    <a:lvl6pPr marL="545897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6pPr>
    <a:lvl7pPr marL="655076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7pPr>
    <a:lvl8pPr marL="764256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8pPr>
    <a:lvl9pPr marL="873435" algn="l" defTabSz="218359" rtl="0" eaLnBrk="1" latinLnBrk="0" hangingPunct="1">
      <a:defRPr sz="2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3279" y="3803697"/>
            <a:ext cx="5817156" cy="2624607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026557" y="6938487"/>
            <a:ext cx="4790599" cy="31291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2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7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0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2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630043" y="3656311"/>
            <a:ext cx="4850006" cy="77879410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77648" y="3656311"/>
            <a:ext cx="14438333" cy="77879410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606" y="7868154"/>
            <a:ext cx="5817156" cy="2431872"/>
          </a:xfrm>
        </p:spPr>
        <p:txBody>
          <a:bodyPr anchor="t"/>
          <a:lstStyle>
            <a:lvl1pPr algn="l">
              <a:defRPr sz="4752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606" y="5189695"/>
            <a:ext cx="5817156" cy="2678459"/>
          </a:xfrm>
        </p:spPr>
        <p:txBody>
          <a:bodyPr anchor="b"/>
          <a:lstStyle>
            <a:lvl1pPr marL="0" indent="0">
              <a:buNone/>
              <a:defRPr sz="2376">
                <a:solidFill>
                  <a:schemeClr val="tx1">
                    <a:tint val="75000"/>
                  </a:schemeClr>
                </a:solidFill>
              </a:defRPr>
            </a:lvl1pPr>
            <a:lvl2pPr marL="542589" indent="0">
              <a:buNone/>
              <a:defRPr sz="2138">
                <a:solidFill>
                  <a:schemeClr val="tx1">
                    <a:tint val="75000"/>
                  </a:schemeClr>
                </a:solidFill>
              </a:defRPr>
            </a:lvl2pPr>
            <a:lvl3pPr marL="1085177" indent="0">
              <a:buNone/>
              <a:defRPr sz="1901">
                <a:solidFill>
                  <a:schemeClr val="tx1">
                    <a:tint val="75000"/>
                  </a:schemeClr>
                </a:solidFill>
              </a:defRPr>
            </a:lvl3pPr>
            <a:lvl4pPr marL="162776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217035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712944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3255532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798121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4340710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77648" y="21297299"/>
            <a:ext cx="9644170" cy="60238422"/>
          </a:xfrm>
        </p:spPr>
        <p:txBody>
          <a:bodyPr/>
          <a:lstStyle>
            <a:lvl1pPr>
              <a:defRPr sz="3326"/>
            </a:lvl1pPr>
            <a:lvl2pPr>
              <a:defRPr sz="2851"/>
            </a:lvl2pPr>
            <a:lvl3pPr>
              <a:defRPr sz="2376"/>
            </a:lvl3pPr>
            <a:lvl4pPr>
              <a:defRPr sz="2138"/>
            </a:lvl4pPr>
            <a:lvl5pPr>
              <a:defRPr sz="2138"/>
            </a:lvl5pPr>
            <a:lvl6pPr>
              <a:defRPr sz="2138"/>
            </a:lvl6pPr>
            <a:lvl7pPr>
              <a:defRPr sz="2138"/>
            </a:lvl7pPr>
            <a:lvl8pPr>
              <a:defRPr sz="2138"/>
            </a:lvl8pPr>
            <a:lvl9pPr>
              <a:defRPr sz="2138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35879" y="21297299"/>
            <a:ext cx="9644170" cy="60238422"/>
          </a:xfrm>
        </p:spPr>
        <p:txBody>
          <a:bodyPr/>
          <a:lstStyle>
            <a:lvl1pPr>
              <a:defRPr sz="3326"/>
            </a:lvl1pPr>
            <a:lvl2pPr>
              <a:defRPr sz="2851"/>
            </a:lvl2pPr>
            <a:lvl3pPr>
              <a:defRPr sz="2376"/>
            </a:lvl3pPr>
            <a:lvl4pPr>
              <a:defRPr sz="2138"/>
            </a:lvl4pPr>
            <a:lvl5pPr>
              <a:defRPr sz="2138"/>
            </a:lvl5pPr>
            <a:lvl6pPr>
              <a:defRPr sz="2138"/>
            </a:lvl6pPr>
            <a:lvl7pPr>
              <a:defRPr sz="2138"/>
            </a:lvl7pPr>
            <a:lvl8pPr>
              <a:defRPr sz="2138"/>
            </a:lvl8pPr>
            <a:lvl9pPr>
              <a:defRPr sz="2138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186" y="490343"/>
            <a:ext cx="6159342" cy="204073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186" y="2740817"/>
            <a:ext cx="3023828" cy="1142242"/>
          </a:xfrm>
        </p:spPr>
        <p:txBody>
          <a:bodyPr anchor="b"/>
          <a:lstStyle>
            <a:lvl1pPr marL="0" indent="0">
              <a:buNone/>
              <a:defRPr sz="2851" b="1"/>
            </a:lvl1pPr>
            <a:lvl2pPr marL="542589" indent="0">
              <a:buNone/>
              <a:defRPr sz="2376" b="1"/>
            </a:lvl2pPr>
            <a:lvl3pPr marL="1085177" indent="0">
              <a:buNone/>
              <a:defRPr sz="2138" b="1"/>
            </a:lvl3pPr>
            <a:lvl4pPr marL="1627766" indent="0">
              <a:buNone/>
              <a:defRPr sz="1901" b="1"/>
            </a:lvl4pPr>
            <a:lvl5pPr marL="2170355" indent="0">
              <a:buNone/>
              <a:defRPr sz="1901" b="1"/>
            </a:lvl5pPr>
            <a:lvl6pPr marL="2712944" indent="0">
              <a:buNone/>
              <a:defRPr sz="1901" b="1"/>
            </a:lvl6pPr>
            <a:lvl7pPr marL="3255532" indent="0">
              <a:buNone/>
              <a:defRPr sz="1901" b="1"/>
            </a:lvl7pPr>
            <a:lvl8pPr marL="3798121" indent="0">
              <a:buNone/>
              <a:defRPr sz="1901" b="1"/>
            </a:lvl8pPr>
            <a:lvl9pPr marL="4340710" indent="0">
              <a:buNone/>
              <a:defRPr sz="1901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186" y="3883058"/>
            <a:ext cx="3023828" cy="7054696"/>
          </a:xfrm>
        </p:spPr>
        <p:txBody>
          <a:bodyPr/>
          <a:lstStyle>
            <a:lvl1pPr>
              <a:defRPr sz="2851"/>
            </a:lvl1pPr>
            <a:lvl2pPr>
              <a:defRPr sz="2376"/>
            </a:lvl2pPr>
            <a:lvl3pPr>
              <a:defRPr sz="2138"/>
            </a:lvl3pPr>
            <a:lvl4pPr>
              <a:defRPr sz="1901"/>
            </a:lvl4pPr>
            <a:lvl5pPr>
              <a:defRPr sz="1901"/>
            </a:lvl5pPr>
            <a:lvl6pPr>
              <a:defRPr sz="1901"/>
            </a:lvl6pPr>
            <a:lvl7pPr>
              <a:defRPr sz="1901"/>
            </a:lvl7pPr>
            <a:lvl8pPr>
              <a:defRPr sz="1901"/>
            </a:lvl8pPr>
            <a:lvl9pPr>
              <a:defRPr sz="190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6512" y="2740817"/>
            <a:ext cx="3025016" cy="1142242"/>
          </a:xfrm>
        </p:spPr>
        <p:txBody>
          <a:bodyPr anchor="b"/>
          <a:lstStyle>
            <a:lvl1pPr marL="0" indent="0">
              <a:buNone/>
              <a:defRPr sz="2851" b="1"/>
            </a:lvl1pPr>
            <a:lvl2pPr marL="542589" indent="0">
              <a:buNone/>
              <a:defRPr sz="2376" b="1"/>
            </a:lvl2pPr>
            <a:lvl3pPr marL="1085177" indent="0">
              <a:buNone/>
              <a:defRPr sz="2138" b="1"/>
            </a:lvl3pPr>
            <a:lvl4pPr marL="1627766" indent="0">
              <a:buNone/>
              <a:defRPr sz="1901" b="1"/>
            </a:lvl4pPr>
            <a:lvl5pPr marL="2170355" indent="0">
              <a:buNone/>
              <a:defRPr sz="1901" b="1"/>
            </a:lvl5pPr>
            <a:lvl6pPr marL="2712944" indent="0">
              <a:buNone/>
              <a:defRPr sz="1901" b="1"/>
            </a:lvl6pPr>
            <a:lvl7pPr marL="3255532" indent="0">
              <a:buNone/>
              <a:defRPr sz="1901" b="1"/>
            </a:lvl7pPr>
            <a:lvl8pPr marL="3798121" indent="0">
              <a:buNone/>
              <a:defRPr sz="1901" b="1"/>
            </a:lvl8pPr>
            <a:lvl9pPr marL="4340710" indent="0">
              <a:buNone/>
              <a:defRPr sz="1901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6512" y="3883058"/>
            <a:ext cx="3025016" cy="7054696"/>
          </a:xfrm>
        </p:spPr>
        <p:txBody>
          <a:bodyPr/>
          <a:lstStyle>
            <a:lvl1pPr>
              <a:defRPr sz="2851"/>
            </a:lvl1pPr>
            <a:lvl2pPr>
              <a:defRPr sz="2376"/>
            </a:lvl2pPr>
            <a:lvl3pPr>
              <a:defRPr sz="2138"/>
            </a:lvl3pPr>
            <a:lvl4pPr>
              <a:defRPr sz="1901"/>
            </a:lvl4pPr>
            <a:lvl5pPr>
              <a:defRPr sz="1901"/>
            </a:lvl5pPr>
            <a:lvl6pPr>
              <a:defRPr sz="1901"/>
            </a:lvl6pPr>
            <a:lvl7pPr>
              <a:defRPr sz="1901"/>
            </a:lvl7pPr>
            <a:lvl8pPr>
              <a:defRPr sz="1901"/>
            </a:lvl8pPr>
            <a:lvl9pPr>
              <a:defRPr sz="190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186" y="487508"/>
            <a:ext cx="2251534" cy="2074743"/>
          </a:xfrm>
        </p:spPr>
        <p:txBody>
          <a:bodyPr anchor="b"/>
          <a:lstStyle>
            <a:lvl1pPr algn="l">
              <a:defRPr sz="2376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75702" y="487509"/>
            <a:ext cx="3825826" cy="10450246"/>
          </a:xfrm>
        </p:spPr>
        <p:txBody>
          <a:bodyPr/>
          <a:lstStyle>
            <a:lvl1pPr>
              <a:defRPr sz="3802"/>
            </a:lvl1pPr>
            <a:lvl2pPr>
              <a:defRPr sz="3326"/>
            </a:lvl2pPr>
            <a:lvl3pPr>
              <a:defRPr sz="2851"/>
            </a:lvl3pPr>
            <a:lvl4pPr>
              <a:defRPr sz="2376"/>
            </a:lvl4pPr>
            <a:lvl5pPr>
              <a:defRPr sz="2376"/>
            </a:lvl5pPr>
            <a:lvl6pPr>
              <a:defRPr sz="2376"/>
            </a:lvl6pPr>
            <a:lvl7pPr>
              <a:defRPr sz="2376"/>
            </a:lvl7pPr>
            <a:lvl8pPr>
              <a:defRPr sz="2376"/>
            </a:lvl8pPr>
            <a:lvl9pPr>
              <a:defRPr sz="2376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186" y="2562253"/>
            <a:ext cx="2251534" cy="8375502"/>
          </a:xfrm>
        </p:spPr>
        <p:txBody>
          <a:bodyPr/>
          <a:lstStyle>
            <a:lvl1pPr marL="0" indent="0">
              <a:buNone/>
              <a:defRPr sz="1663"/>
            </a:lvl1pPr>
            <a:lvl2pPr marL="542589" indent="0">
              <a:buNone/>
              <a:defRPr sz="1426"/>
            </a:lvl2pPr>
            <a:lvl3pPr marL="1085177" indent="0">
              <a:buNone/>
              <a:defRPr sz="1188"/>
            </a:lvl3pPr>
            <a:lvl4pPr marL="1627766" indent="0">
              <a:buNone/>
              <a:defRPr sz="1069"/>
            </a:lvl4pPr>
            <a:lvl5pPr marL="2170355" indent="0">
              <a:buNone/>
              <a:defRPr sz="1069"/>
            </a:lvl5pPr>
            <a:lvl6pPr marL="2712944" indent="0">
              <a:buNone/>
              <a:defRPr sz="1069"/>
            </a:lvl6pPr>
            <a:lvl7pPr marL="3255532" indent="0">
              <a:buNone/>
              <a:defRPr sz="1069"/>
            </a:lvl7pPr>
            <a:lvl8pPr marL="3798121" indent="0">
              <a:buNone/>
              <a:defRPr sz="1069"/>
            </a:lvl8pPr>
            <a:lvl9pPr marL="4340710" indent="0">
              <a:buNone/>
              <a:defRPr sz="106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416" y="8571071"/>
            <a:ext cx="4106228" cy="1011864"/>
          </a:xfrm>
        </p:spPr>
        <p:txBody>
          <a:bodyPr anchor="b"/>
          <a:lstStyle>
            <a:lvl1pPr algn="l">
              <a:defRPr sz="2376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1416" y="1094059"/>
            <a:ext cx="4106228" cy="7346633"/>
          </a:xfrm>
        </p:spPr>
        <p:txBody>
          <a:bodyPr/>
          <a:lstStyle>
            <a:lvl1pPr marL="0" indent="0">
              <a:buNone/>
              <a:defRPr sz="3802"/>
            </a:lvl1pPr>
            <a:lvl2pPr marL="542589" indent="0">
              <a:buNone/>
              <a:defRPr sz="3326"/>
            </a:lvl2pPr>
            <a:lvl3pPr marL="1085177" indent="0">
              <a:buNone/>
              <a:defRPr sz="2851"/>
            </a:lvl3pPr>
            <a:lvl4pPr marL="1627766" indent="0">
              <a:buNone/>
              <a:defRPr sz="2376"/>
            </a:lvl4pPr>
            <a:lvl5pPr marL="2170355" indent="0">
              <a:buNone/>
              <a:defRPr sz="2376"/>
            </a:lvl5pPr>
            <a:lvl6pPr marL="2712944" indent="0">
              <a:buNone/>
              <a:defRPr sz="2376"/>
            </a:lvl6pPr>
            <a:lvl7pPr marL="3255532" indent="0">
              <a:buNone/>
              <a:defRPr sz="2376"/>
            </a:lvl7pPr>
            <a:lvl8pPr marL="3798121" indent="0">
              <a:buNone/>
              <a:defRPr sz="2376"/>
            </a:lvl8pPr>
            <a:lvl9pPr marL="4340710" indent="0">
              <a:buNone/>
              <a:defRPr sz="2376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1416" y="9582935"/>
            <a:ext cx="4106228" cy="1437014"/>
          </a:xfrm>
        </p:spPr>
        <p:txBody>
          <a:bodyPr/>
          <a:lstStyle>
            <a:lvl1pPr marL="0" indent="0">
              <a:buNone/>
              <a:defRPr sz="1663"/>
            </a:lvl1pPr>
            <a:lvl2pPr marL="542589" indent="0">
              <a:buNone/>
              <a:defRPr sz="1426"/>
            </a:lvl2pPr>
            <a:lvl3pPr marL="1085177" indent="0">
              <a:buNone/>
              <a:defRPr sz="1188"/>
            </a:lvl3pPr>
            <a:lvl4pPr marL="1627766" indent="0">
              <a:buNone/>
              <a:defRPr sz="1069"/>
            </a:lvl4pPr>
            <a:lvl5pPr marL="2170355" indent="0">
              <a:buNone/>
              <a:defRPr sz="1069"/>
            </a:lvl5pPr>
            <a:lvl6pPr marL="2712944" indent="0">
              <a:buNone/>
              <a:defRPr sz="1069"/>
            </a:lvl6pPr>
            <a:lvl7pPr marL="3255532" indent="0">
              <a:buNone/>
              <a:defRPr sz="1069"/>
            </a:lvl7pPr>
            <a:lvl8pPr marL="3798121" indent="0">
              <a:buNone/>
              <a:defRPr sz="1069"/>
            </a:lvl8pPr>
            <a:lvl9pPr marL="4340710" indent="0">
              <a:buNone/>
              <a:defRPr sz="106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185" y="816294"/>
            <a:ext cx="6159342" cy="2040731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186" y="2857025"/>
            <a:ext cx="6159342" cy="8080730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186" y="11348735"/>
            <a:ext cx="1596866" cy="651900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1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2024/3/25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38269" y="11348735"/>
            <a:ext cx="2167176" cy="651900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1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04661" y="11348735"/>
            <a:ext cx="1596866" cy="651900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1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2589" rtl="0" eaLnBrk="1" latinLnBrk="0" hangingPunct="1">
        <a:spcBef>
          <a:spcPct val="0"/>
        </a:spcBef>
        <a:buNone/>
        <a:defRPr sz="5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942" indent="-406942" algn="l" defTabSz="542589" rtl="0" eaLnBrk="1" latinLnBrk="0" hangingPunct="1">
        <a:spcBef>
          <a:spcPct val="20000"/>
        </a:spcBef>
        <a:buFont typeface="Arial"/>
        <a:buChar char="•"/>
        <a:defRPr sz="3802" kern="1200">
          <a:solidFill>
            <a:schemeClr val="tx1"/>
          </a:solidFill>
          <a:latin typeface="+mn-lt"/>
          <a:ea typeface="+mn-ea"/>
          <a:cs typeface="+mn-cs"/>
        </a:defRPr>
      </a:lvl1pPr>
      <a:lvl2pPr marL="881707" indent="-339118" algn="l" defTabSz="542589" rtl="0" eaLnBrk="1" latinLnBrk="0" hangingPunct="1">
        <a:spcBef>
          <a:spcPct val="20000"/>
        </a:spcBef>
        <a:buFont typeface="Arial"/>
        <a:buChar char="–"/>
        <a:defRPr sz="3326" kern="1200">
          <a:solidFill>
            <a:schemeClr val="tx1"/>
          </a:solidFill>
          <a:latin typeface="+mn-lt"/>
          <a:ea typeface="+mn-ea"/>
          <a:cs typeface="+mn-cs"/>
        </a:defRPr>
      </a:lvl2pPr>
      <a:lvl3pPr marL="1356472" indent="-271294" algn="l" defTabSz="542589" rtl="0" eaLnBrk="1" latinLnBrk="0" hangingPunct="1">
        <a:spcBef>
          <a:spcPct val="20000"/>
        </a:spcBef>
        <a:buFont typeface="Arial"/>
        <a:buChar char="•"/>
        <a:defRPr sz="2851" kern="1200">
          <a:solidFill>
            <a:schemeClr val="tx1"/>
          </a:solidFill>
          <a:latin typeface="+mn-lt"/>
          <a:ea typeface="+mn-ea"/>
          <a:cs typeface="+mn-cs"/>
        </a:defRPr>
      </a:lvl3pPr>
      <a:lvl4pPr marL="1899061" indent="-271294" algn="l" defTabSz="542589" rtl="0" eaLnBrk="1" latinLnBrk="0" hangingPunct="1">
        <a:spcBef>
          <a:spcPct val="20000"/>
        </a:spcBef>
        <a:buFont typeface="Arial"/>
        <a:buChar char="–"/>
        <a:defRPr sz="2376" kern="1200">
          <a:solidFill>
            <a:schemeClr val="tx1"/>
          </a:solidFill>
          <a:latin typeface="+mn-lt"/>
          <a:ea typeface="+mn-ea"/>
          <a:cs typeface="+mn-cs"/>
        </a:defRPr>
      </a:lvl4pPr>
      <a:lvl5pPr marL="2441649" indent="-271294" algn="l" defTabSz="542589" rtl="0" eaLnBrk="1" latinLnBrk="0" hangingPunct="1">
        <a:spcBef>
          <a:spcPct val="20000"/>
        </a:spcBef>
        <a:buFont typeface="Arial"/>
        <a:buChar char="»"/>
        <a:defRPr sz="2376" kern="1200">
          <a:solidFill>
            <a:schemeClr val="tx1"/>
          </a:solidFill>
          <a:latin typeface="+mn-lt"/>
          <a:ea typeface="+mn-ea"/>
          <a:cs typeface="+mn-cs"/>
        </a:defRPr>
      </a:lvl5pPr>
      <a:lvl6pPr marL="2984238" indent="-271294" algn="l" defTabSz="542589" rtl="0" eaLnBrk="1" latinLnBrk="0" hangingPunct="1">
        <a:spcBef>
          <a:spcPct val="20000"/>
        </a:spcBef>
        <a:buFont typeface="Arial"/>
        <a:buChar char="•"/>
        <a:defRPr sz="2376" kern="1200">
          <a:solidFill>
            <a:schemeClr val="tx1"/>
          </a:solidFill>
          <a:latin typeface="+mn-lt"/>
          <a:ea typeface="+mn-ea"/>
          <a:cs typeface="+mn-cs"/>
        </a:defRPr>
      </a:lvl6pPr>
      <a:lvl7pPr marL="3526827" indent="-271294" algn="l" defTabSz="542589" rtl="0" eaLnBrk="1" latinLnBrk="0" hangingPunct="1">
        <a:spcBef>
          <a:spcPct val="20000"/>
        </a:spcBef>
        <a:buFont typeface="Arial"/>
        <a:buChar char="•"/>
        <a:defRPr sz="2376" kern="1200">
          <a:solidFill>
            <a:schemeClr val="tx1"/>
          </a:solidFill>
          <a:latin typeface="+mn-lt"/>
          <a:ea typeface="+mn-ea"/>
          <a:cs typeface="+mn-cs"/>
        </a:defRPr>
      </a:lvl7pPr>
      <a:lvl8pPr marL="4069415" indent="-271294" algn="l" defTabSz="542589" rtl="0" eaLnBrk="1" latinLnBrk="0" hangingPunct="1">
        <a:spcBef>
          <a:spcPct val="20000"/>
        </a:spcBef>
        <a:buFont typeface="Arial"/>
        <a:buChar char="•"/>
        <a:defRPr sz="2376" kern="1200">
          <a:solidFill>
            <a:schemeClr val="tx1"/>
          </a:solidFill>
          <a:latin typeface="+mn-lt"/>
          <a:ea typeface="+mn-ea"/>
          <a:cs typeface="+mn-cs"/>
        </a:defRPr>
      </a:lvl8pPr>
      <a:lvl9pPr marL="4612004" indent="-271294" algn="l" defTabSz="542589" rtl="0" eaLnBrk="1" latinLnBrk="0" hangingPunct="1">
        <a:spcBef>
          <a:spcPct val="20000"/>
        </a:spcBef>
        <a:buFont typeface="Arial"/>
        <a:buChar char="•"/>
        <a:defRPr sz="23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1pPr>
      <a:lvl2pPr marL="542589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2pPr>
      <a:lvl3pPr marL="1085177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3pPr>
      <a:lvl4pPr marL="1627766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4pPr>
      <a:lvl5pPr marL="2170355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5pPr>
      <a:lvl6pPr marL="2712944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6pPr>
      <a:lvl7pPr marL="3255532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7pPr>
      <a:lvl8pPr marL="3798121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8pPr>
      <a:lvl9pPr marL="4340710" algn="l" defTabSz="542589" rtl="0" eaLnBrk="1" latinLnBrk="0" hangingPunct="1">
        <a:defRPr sz="21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0</Words>
  <Application>Microsoft Macintosh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Irene Ko</cp:lastModifiedBy>
  <cp:revision>33</cp:revision>
  <cp:lastPrinted>2017-01-04T04:39:03Z</cp:lastPrinted>
  <dcterms:created xsi:type="dcterms:W3CDTF">2016-08-18T10:41:02Z</dcterms:created>
  <dcterms:modified xsi:type="dcterms:W3CDTF">2024-03-25T08:06:49Z</dcterms:modified>
</cp:coreProperties>
</file>